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318" r:id="rId4"/>
    <p:sldId id="319" r:id="rId5"/>
    <p:sldId id="320" r:id="rId6"/>
    <p:sldId id="321" r:id="rId7"/>
    <p:sldId id="322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90C"/>
    <a:srgbClr val="009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63" d="100"/>
          <a:sy n="63" d="100"/>
        </p:scale>
        <p:origin x="-2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F4BF7-AE0A-4150-8999-B0A633F60107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31E1E8-7D06-437B-9736-69CD046980F4}">
      <dgm:prSet phldrT="[Текст]" custT="1"/>
      <dgm:spPr/>
      <dgm:t>
        <a:bodyPr/>
        <a:lstStyle/>
        <a:p>
          <a:pPr algn="just"/>
          <a:endParaRPr lang="ru-RU" sz="2000" b="1" dirty="0" smtClean="0"/>
        </a:p>
        <a:p>
          <a:pPr algn="just"/>
          <a:r>
            <a:rPr lang="ru-RU" sz="2000" b="1" dirty="0" smtClean="0"/>
            <a:t>СЕТЕВОЕ ГОРОДСКОЕ</a:t>
          </a:r>
        </a:p>
        <a:p>
          <a:pPr algn="just"/>
          <a:r>
            <a:rPr lang="ru-RU" sz="2000" b="1" dirty="0" smtClean="0"/>
            <a:t>ПЕДАГОГИЧЕСКОЕ  СООБЩЕСТВО</a:t>
          </a:r>
          <a:endParaRPr lang="ru-RU" sz="2000" b="1" dirty="0"/>
        </a:p>
      </dgm:t>
    </dgm:pt>
    <dgm:pt modelId="{63F3FDF7-7BCA-48C3-8452-32BC609873CE}" type="parTrans" cxnId="{CA147F41-65DB-4F05-9865-782E5CD11E63}">
      <dgm:prSet/>
      <dgm:spPr/>
      <dgm:t>
        <a:bodyPr/>
        <a:lstStyle/>
        <a:p>
          <a:endParaRPr lang="ru-RU"/>
        </a:p>
      </dgm:t>
    </dgm:pt>
    <dgm:pt modelId="{2D57EE0A-7B17-48A2-BEF6-5AC524663ADC}" type="sibTrans" cxnId="{CA147F41-65DB-4F05-9865-782E5CD11E63}">
      <dgm:prSet/>
      <dgm:spPr/>
      <dgm:t>
        <a:bodyPr/>
        <a:lstStyle/>
        <a:p>
          <a:endParaRPr lang="ru-RU"/>
        </a:p>
      </dgm:t>
    </dgm:pt>
    <dgm:pt modelId="{87745EDB-A0F0-4079-AB38-42ADB4568BD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РМО </a:t>
          </a:r>
          <a:endParaRPr lang="ru-RU" b="1" dirty="0">
            <a:solidFill>
              <a:srgbClr val="002060"/>
            </a:solidFill>
          </a:endParaRPr>
        </a:p>
      </dgm:t>
    </dgm:pt>
    <dgm:pt modelId="{68AD3971-FDD3-4B4A-89F5-E321D8E38E3D}" type="parTrans" cxnId="{3BDD03BC-87E2-4D18-958B-C3F50BF5DC2A}">
      <dgm:prSet/>
      <dgm:spPr/>
      <dgm:t>
        <a:bodyPr/>
        <a:lstStyle/>
        <a:p>
          <a:endParaRPr lang="ru-RU"/>
        </a:p>
      </dgm:t>
    </dgm:pt>
    <dgm:pt modelId="{C2DA1C1D-83E5-472B-8336-FE4678BB6A3A}" type="sibTrans" cxnId="{3BDD03BC-87E2-4D18-958B-C3F50BF5DC2A}">
      <dgm:prSet/>
      <dgm:spPr/>
      <dgm:t>
        <a:bodyPr/>
        <a:lstStyle/>
        <a:p>
          <a:endParaRPr lang="ru-RU"/>
        </a:p>
      </dgm:t>
    </dgm:pt>
    <dgm:pt modelId="{578621C3-D1F0-4EF1-B252-3B2F61431E72}">
      <dgm:prSet phldrT="[Текст]"/>
      <dgm:spPr/>
      <dgm:t>
        <a:bodyPr/>
        <a:lstStyle/>
        <a:p>
          <a:r>
            <a:rPr lang="ru-RU" b="1" dirty="0" smtClean="0"/>
            <a:t>ОМО</a:t>
          </a:r>
          <a:endParaRPr lang="ru-RU" b="1" dirty="0"/>
        </a:p>
      </dgm:t>
    </dgm:pt>
    <dgm:pt modelId="{EF8144D5-D342-4B78-82E2-D7DA1D7986E4}" type="parTrans" cxnId="{6FC90C62-9B74-4BFC-A60C-53F2C090238F}">
      <dgm:prSet/>
      <dgm:spPr/>
      <dgm:t>
        <a:bodyPr/>
        <a:lstStyle/>
        <a:p>
          <a:endParaRPr lang="ru-RU"/>
        </a:p>
      </dgm:t>
    </dgm:pt>
    <dgm:pt modelId="{B9313A74-49F5-44BE-9316-4050018210F3}" type="sibTrans" cxnId="{6FC90C62-9B74-4BFC-A60C-53F2C090238F}">
      <dgm:prSet/>
      <dgm:spPr/>
      <dgm:t>
        <a:bodyPr/>
        <a:lstStyle/>
        <a:p>
          <a:endParaRPr lang="ru-RU"/>
        </a:p>
      </dgm:t>
    </dgm:pt>
    <dgm:pt modelId="{63FED4AB-02EE-4F07-AF44-5E589860CAE4}" type="pres">
      <dgm:prSet presAssocID="{1DBF4BF7-AE0A-4150-8999-B0A633F6010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F31C80-06ED-4108-B8D5-3EE5E9C305E6}" type="pres">
      <dgm:prSet presAssocID="{1DBF4BF7-AE0A-4150-8999-B0A633F60107}" presName="comp1" presStyleCnt="0"/>
      <dgm:spPr/>
    </dgm:pt>
    <dgm:pt modelId="{F281C2AB-A5C9-483C-B02A-82744343383D}" type="pres">
      <dgm:prSet presAssocID="{1DBF4BF7-AE0A-4150-8999-B0A633F60107}" presName="circle1" presStyleLbl="node1" presStyleIdx="0" presStyleCnt="3" custScaleX="226708" custLinFactNeighborX="-1189"/>
      <dgm:spPr/>
      <dgm:t>
        <a:bodyPr/>
        <a:lstStyle/>
        <a:p>
          <a:endParaRPr lang="ru-RU"/>
        </a:p>
      </dgm:t>
    </dgm:pt>
    <dgm:pt modelId="{CBD0897C-8D07-48FB-B455-F1B7FDB1F470}" type="pres">
      <dgm:prSet presAssocID="{1DBF4BF7-AE0A-4150-8999-B0A633F60107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4EDA8-31F9-42F8-9A4D-284376C427B4}" type="pres">
      <dgm:prSet presAssocID="{1DBF4BF7-AE0A-4150-8999-B0A633F60107}" presName="comp2" presStyleCnt="0"/>
      <dgm:spPr/>
    </dgm:pt>
    <dgm:pt modelId="{D84545F4-AC93-4C35-95E6-FB00CE7DB272}" type="pres">
      <dgm:prSet presAssocID="{1DBF4BF7-AE0A-4150-8999-B0A633F60107}" presName="circle2" presStyleLbl="node1" presStyleIdx="1" presStyleCnt="3" custScaleX="207917" custScaleY="82551"/>
      <dgm:spPr/>
      <dgm:t>
        <a:bodyPr/>
        <a:lstStyle/>
        <a:p>
          <a:endParaRPr lang="ru-RU"/>
        </a:p>
      </dgm:t>
    </dgm:pt>
    <dgm:pt modelId="{D7EADCA4-1981-4075-829C-45C285FB8F54}" type="pres">
      <dgm:prSet presAssocID="{1DBF4BF7-AE0A-4150-8999-B0A633F60107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A0336-AB4A-437E-8703-B1A2B39F5CEB}" type="pres">
      <dgm:prSet presAssocID="{1DBF4BF7-AE0A-4150-8999-B0A633F60107}" presName="comp3" presStyleCnt="0"/>
      <dgm:spPr/>
    </dgm:pt>
    <dgm:pt modelId="{52ADF45E-3A72-4B15-9181-BFFDA2AC13E8}" type="pres">
      <dgm:prSet presAssocID="{1DBF4BF7-AE0A-4150-8999-B0A633F60107}" presName="circle3" presStyleLbl="node1" presStyleIdx="2" presStyleCnt="3"/>
      <dgm:spPr/>
      <dgm:t>
        <a:bodyPr/>
        <a:lstStyle/>
        <a:p>
          <a:endParaRPr lang="ru-RU"/>
        </a:p>
      </dgm:t>
    </dgm:pt>
    <dgm:pt modelId="{65906879-44A0-4864-AADE-8B730EA21FDA}" type="pres">
      <dgm:prSet presAssocID="{1DBF4BF7-AE0A-4150-8999-B0A633F60107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6D0C8-1776-4DC6-9EC7-0BEFEB597674}" type="presOf" srcId="{1DBF4BF7-AE0A-4150-8999-B0A633F60107}" destId="{63FED4AB-02EE-4F07-AF44-5E589860CAE4}" srcOrd="0" destOrd="0" presId="urn:microsoft.com/office/officeart/2005/8/layout/venn2"/>
    <dgm:cxn modelId="{AF593023-B09D-4E72-9DF4-DDC1B6C46DBC}" type="presOf" srcId="{DD31E1E8-7D06-437B-9736-69CD046980F4}" destId="{CBD0897C-8D07-48FB-B455-F1B7FDB1F470}" srcOrd="1" destOrd="0" presId="urn:microsoft.com/office/officeart/2005/8/layout/venn2"/>
    <dgm:cxn modelId="{DDB85EF6-50CE-4916-83B5-0969D105B697}" type="presOf" srcId="{87745EDB-A0F0-4079-AB38-42ADB4568BD4}" destId="{D84545F4-AC93-4C35-95E6-FB00CE7DB272}" srcOrd="0" destOrd="0" presId="urn:microsoft.com/office/officeart/2005/8/layout/venn2"/>
    <dgm:cxn modelId="{5EC1022E-4E25-4C37-B677-72D7EDC1DEC4}" type="presOf" srcId="{87745EDB-A0F0-4079-AB38-42ADB4568BD4}" destId="{D7EADCA4-1981-4075-829C-45C285FB8F54}" srcOrd="1" destOrd="0" presId="urn:microsoft.com/office/officeart/2005/8/layout/venn2"/>
    <dgm:cxn modelId="{02FC0115-C7D2-493F-A3EB-1E779DA13488}" type="presOf" srcId="{578621C3-D1F0-4EF1-B252-3B2F61431E72}" destId="{52ADF45E-3A72-4B15-9181-BFFDA2AC13E8}" srcOrd="0" destOrd="0" presId="urn:microsoft.com/office/officeart/2005/8/layout/venn2"/>
    <dgm:cxn modelId="{97574F39-2D69-4719-BCD1-BE729CED80BA}" type="presOf" srcId="{DD31E1E8-7D06-437B-9736-69CD046980F4}" destId="{F281C2AB-A5C9-483C-B02A-82744343383D}" srcOrd="0" destOrd="0" presId="urn:microsoft.com/office/officeart/2005/8/layout/venn2"/>
    <dgm:cxn modelId="{6FC90C62-9B74-4BFC-A60C-53F2C090238F}" srcId="{1DBF4BF7-AE0A-4150-8999-B0A633F60107}" destId="{578621C3-D1F0-4EF1-B252-3B2F61431E72}" srcOrd="2" destOrd="0" parTransId="{EF8144D5-D342-4B78-82E2-D7DA1D7986E4}" sibTransId="{B9313A74-49F5-44BE-9316-4050018210F3}"/>
    <dgm:cxn modelId="{3BDD03BC-87E2-4D18-958B-C3F50BF5DC2A}" srcId="{1DBF4BF7-AE0A-4150-8999-B0A633F60107}" destId="{87745EDB-A0F0-4079-AB38-42ADB4568BD4}" srcOrd="1" destOrd="0" parTransId="{68AD3971-FDD3-4B4A-89F5-E321D8E38E3D}" sibTransId="{C2DA1C1D-83E5-472B-8336-FE4678BB6A3A}"/>
    <dgm:cxn modelId="{CA147F41-65DB-4F05-9865-782E5CD11E63}" srcId="{1DBF4BF7-AE0A-4150-8999-B0A633F60107}" destId="{DD31E1E8-7D06-437B-9736-69CD046980F4}" srcOrd="0" destOrd="0" parTransId="{63F3FDF7-7BCA-48C3-8452-32BC609873CE}" sibTransId="{2D57EE0A-7B17-48A2-BEF6-5AC524663ADC}"/>
    <dgm:cxn modelId="{693D41A6-24CE-4F96-8EED-A498B92B812D}" type="presOf" srcId="{578621C3-D1F0-4EF1-B252-3B2F61431E72}" destId="{65906879-44A0-4864-AADE-8B730EA21FDA}" srcOrd="1" destOrd="0" presId="urn:microsoft.com/office/officeart/2005/8/layout/venn2"/>
    <dgm:cxn modelId="{2AFAEC04-9780-4616-998C-CB71345961FD}" type="presParOf" srcId="{63FED4AB-02EE-4F07-AF44-5E589860CAE4}" destId="{A2F31C80-06ED-4108-B8D5-3EE5E9C305E6}" srcOrd="0" destOrd="0" presId="urn:microsoft.com/office/officeart/2005/8/layout/venn2"/>
    <dgm:cxn modelId="{1F21BAC0-ECD3-4748-9DB4-DA012C3CA817}" type="presParOf" srcId="{A2F31C80-06ED-4108-B8D5-3EE5E9C305E6}" destId="{F281C2AB-A5C9-483C-B02A-82744343383D}" srcOrd="0" destOrd="0" presId="urn:microsoft.com/office/officeart/2005/8/layout/venn2"/>
    <dgm:cxn modelId="{30AD2216-AAB3-4594-8E98-C9B88BC89866}" type="presParOf" srcId="{A2F31C80-06ED-4108-B8D5-3EE5E9C305E6}" destId="{CBD0897C-8D07-48FB-B455-F1B7FDB1F470}" srcOrd="1" destOrd="0" presId="urn:microsoft.com/office/officeart/2005/8/layout/venn2"/>
    <dgm:cxn modelId="{5FB013B1-F57C-49DD-96CB-72602F8B4B5B}" type="presParOf" srcId="{63FED4AB-02EE-4F07-AF44-5E589860CAE4}" destId="{6834EDA8-31F9-42F8-9A4D-284376C427B4}" srcOrd="1" destOrd="0" presId="urn:microsoft.com/office/officeart/2005/8/layout/venn2"/>
    <dgm:cxn modelId="{31BAA0C6-5F2E-4EF5-939F-E464377DADA8}" type="presParOf" srcId="{6834EDA8-31F9-42F8-9A4D-284376C427B4}" destId="{D84545F4-AC93-4C35-95E6-FB00CE7DB272}" srcOrd="0" destOrd="0" presId="urn:microsoft.com/office/officeart/2005/8/layout/venn2"/>
    <dgm:cxn modelId="{F18EF503-6BBE-41B1-8199-F3820833C28C}" type="presParOf" srcId="{6834EDA8-31F9-42F8-9A4D-284376C427B4}" destId="{D7EADCA4-1981-4075-829C-45C285FB8F54}" srcOrd="1" destOrd="0" presId="urn:microsoft.com/office/officeart/2005/8/layout/venn2"/>
    <dgm:cxn modelId="{9CD2DB19-F8B2-430C-A269-33F368386E9E}" type="presParOf" srcId="{63FED4AB-02EE-4F07-AF44-5E589860CAE4}" destId="{203A0336-AB4A-437E-8703-B1A2B39F5CEB}" srcOrd="2" destOrd="0" presId="urn:microsoft.com/office/officeart/2005/8/layout/venn2"/>
    <dgm:cxn modelId="{A4DBC474-C097-4568-BC93-7D4EC2DAE286}" type="presParOf" srcId="{203A0336-AB4A-437E-8703-B1A2B39F5CEB}" destId="{52ADF45E-3A72-4B15-9181-BFFDA2AC13E8}" srcOrd="0" destOrd="0" presId="urn:microsoft.com/office/officeart/2005/8/layout/venn2"/>
    <dgm:cxn modelId="{0CC00BB1-5ED5-459A-8EEC-FD0C377F83CE}" type="presParOf" srcId="{203A0336-AB4A-437E-8703-B1A2B39F5CEB}" destId="{65906879-44A0-4864-AADE-8B730EA21FD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1C2AB-A5C9-483C-B02A-82744343383D}">
      <dsp:nvSpPr>
        <dsp:cNvPr id="0" name=""/>
        <dsp:cNvSpPr/>
      </dsp:nvSpPr>
      <dsp:spPr>
        <a:xfrm>
          <a:off x="664436" y="0"/>
          <a:ext cx="10192335" cy="44957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СЕТЕВОЕ ГОРОДСКОЕ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ПЕДАГОГИЧЕСКОЕ  СООБЩЕСТВО</a:t>
          </a:r>
          <a:endParaRPr lang="ru-RU" sz="2000" b="1" kern="1200" dirty="0"/>
        </a:p>
      </dsp:txBody>
      <dsp:txXfrm>
        <a:off x="3979494" y="224789"/>
        <a:ext cx="3562221" cy="674369"/>
      </dsp:txXfrm>
    </dsp:sp>
    <dsp:sp modelId="{D84545F4-AC93-4C35-95E6-FB00CE7DB272}">
      <dsp:nvSpPr>
        <dsp:cNvPr id="0" name=""/>
        <dsp:cNvSpPr/>
      </dsp:nvSpPr>
      <dsp:spPr>
        <a:xfrm>
          <a:off x="2308736" y="1418126"/>
          <a:ext cx="7010647" cy="27834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РМО 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4180579" y="1592095"/>
        <a:ext cx="3266961" cy="521905"/>
      </dsp:txXfrm>
    </dsp:sp>
    <dsp:sp modelId="{52ADF45E-3A72-4B15-9181-BFFDA2AC13E8}">
      <dsp:nvSpPr>
        <dsp:cNvPr id="0" name=""/>
        <dsp:cNvSpPr/>
      </dsp:nvSpPr>
      <dsp:spPr>
        <a:xfrm>
          <a:off x="4690110" y="2247899"/>
          <a:ext cx="2247899" cy="22478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ОМО</a:t>
          </a:r>
          <a:endParaRPr lang="ru-RU" sz="1900" b="1" kern="1200" dirty="0"/>
        </a:p>
      </dsp:txBody>
      <dsp:txXfrm>
        <a:off x="5019307" y="2809874"/>
        <a:ext cx="1589504" cy="112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AA801-F7D8-4F46-99BA-AB759EC70AB5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D8200-7A68-415F-9F42-4A81377C9B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2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klops.ru/news/dengi/138957-kaliningradskiy-tsentr-fdp-niu-vysshaya-shkola-ekonomiki-priglashaet-na-podgotovku-k-ege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9A269-4CB7-43D1-8E1B-2F49F8B678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009BB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4F39E5-F2DA-47BB-AC84-63376A6F6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74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AF3ED3-1DE7-4E64-9B05-66580E49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664FDD-5B0B-4BA7-B6E2-954A577F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20D438-00BE-4AC0-96CD-DABA0F5B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A7F8A13-3D42-486F-930F-10C4E67E9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9" y="-138026"/>
            <a:ext cx="2240692" cy="126038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070929F-5B93-4A8B-A0B6-EE256879E9E8}"/>
              </a:ext>
            </a:extLst>
          </p:cNvPr>
          <p:cNvSpPr/>
          <p:nvPr/>
        </p:nvSpPr>
        <p:spPr>
          <a:xfrm>
            <a:off x="0" y="0"/>
            <a:ext cx="704335" cy="6858000"/>
          </a:xfrm>
          <a:prstGeom prst="rect">
            <a:avLst/>
          </a:prstGeom>
          <a:gradFill>
            <a:gsLst>
              <a:gs pos="0">
                <a:srgbClr val="B0E0E9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8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DDEE73-0D29-4719-AA74-610FC4180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9BB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57153FD-E27B-4D5E-A63F-BB686925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5D84A4-C043-4AEF-AD56-2C692691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7F3AA1-1CD2-4CDA-B0F2-EDDC5294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841BE2-5678-4A65-9EAF-0689B4FE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6C37F1-2DB0-4005-99DF-3950648D9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5646" y="-305167"/>
            <a:ext cx="1636695" cy="21307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688680-2328-4C2B-9813-68ED93FA6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118" y="3767609"/>
            <a:ext cx="2522236" cy="32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9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6B4552C-F10E-480C-94D4-F15B32D26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5AD0A30-F860-43B0-9F48-5CA57BCC6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28DD76-2CDB-431B-90A6-B6B31F89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EF440-9EEA-49C8-879F-A00CE4B1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C735F3-9209-4ACF-8B57-56092D64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3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96733" y="3654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96733" y="6503267"/>
            <a:ext cx="1238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9609800" y="-204233"/>
            <a:ext cx="2827200" cy="1698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415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21D4BBC-7BF7-423F-AA9C-4CF7F281A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518" y="3483404"/>
            <a:ext cx="2522236" cy="32836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5AA403-6F81-4FD1-85E5-C1A4E2A96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54" y="0"/>
            <a:ext cx="2240692" cy="12603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BD7668-3607-4BCD-AF89-3BB773D1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2E8029-A6FA-4892-9EE2-3094AA929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9D55AB-A230-4101-9E87-6E4162E5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90A366-9BF3-4964-8FF8-C05850A0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392333-A3F9-4591-A96D-4656EEEFA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F2D4C27-85C9-4DAC-ADFF-83966B378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53800" y="5792604"/>
            <a:ext cx="163669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11B76-208A-4F9C-9EC9-803DC48A9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599" cy="2804262"/>
          </a:xfrm>
        </p:spPr>
        <p:txBody>
          <a:bodyPr anchor="b"/>
          <a:lstStyle>
            <a:lvl1pPr>
              <a:defRPr sz="6000">
                <a:solidFill>
                  <a:srgbClr val="B91E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CF3AF19-BCE6-4958-9FF8-8B1DACCF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497" y="371639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DBF0A7-8B44-4841-B9B4-6E0F6F46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031EFE-7FEA-4DD7-B2E2-0542AF5C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755445-F416-4444-BD42-265E1F44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BE2B81B-152C-4AD0-A83B-C7E5FE151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59" y="-138026"/>
            <a:ext cx="2240692" cy="12603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9C4F792-BE9B-4CD0-8B16-A01D7597CF14}"/>
              </a:ext>
            </a:extLst>
          </p:cNvPr>
          <p:cNvSpPr/>
          <p:nvPr/>
        </p:nvSpPr>
        <p:spPr>
          <a:xfrm rot="5400000">
            <a:off x="6033338" y="-2384525"/>
            <a:ext cx="138026" cy="10515599"/>
          </a:xfrm>
          <a:prstGeom prst="rect">
            <a:avLst/>
          </a:prstGeom>
          <a:gradFill>
            <a:gsLst>
              <a:gs pos="0">
                <a:srgbClr val="B0E0E9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8EF678F-F9BA-420C-AADC-18784903AC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84B04B-A523-4DF2-80C7-47F01433C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5DD027-AE8A-4BC7-944F-49F9514DA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7695E0-39AB-4A98-BD61-62E733295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9BB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E3AE29-ED5E-482A-B892-07D10D6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260A7E-A37E-413E-9F48-000598EB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A46BDAA-44DB-4F01-8085-69C62BA5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7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FD972-D829-4666-968D-E067DABD5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D098B54-0967-44A0-8603-38ABBF53F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BB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C2DBF6-0866-4ECA-9F73-D035EEAE9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B91E00"/>
              </a:buClr>
              <a:defRPr/>
            </a:lvl1pPr>
            <a:lvl2pPr>
              <a:buClr>
                <a:srgbClr val="B91E00"/>
              </a:buClr>
              <a:defRPr/>
            </a:lvl2pPr>
            <a:lvl3pPr>
              <a:buClr>
                <a:srgbClr val="B91E00"/>
              </a:buClr>
              <a:defRPr/>
            </a:lvl3pPr>
            <a:lvl4pPr>
              <a:buClr>
                <a:srgbClr val="B91E00"/>
              </a:buClr>
              <a:defRPr/>
            </a:lvl4pPr>
            <a:lvl5pPr>
              <a:buClr>
                <a:srgbClr val="B91E00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9708C46-F98E-4C62-9C19-0F4F49DFDFD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ru-RU" sz="2400" b="1" kern="1200" dirty="0" smtClean="0">
                <a:solidFill>
                  <a:srgbClr val="009BB9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6C6C218-0F46-405B-A77A-B456FC1DE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B91E00"/>
              </a:buClr>
              <a:defRPr/>
            </a:lvl1pPr>
            <a:lvl2pPr>
              <a:buClr>
                <a:srgbClr val="B91E00"/>
              </a:buClr>
              <a:defRPr/>
            </a:lvl2pPr>
            <a:lvl3pPr>
              <a:buClr>
                <a:srgbClr val="B91E00"/>
              </a:buClr>
              <a:defRPr/>
            </a:lvl3pPr>
            <a:lvl4pPr>
              <a:buClr>
                <a:srgbClr val="B91E00"/>
              </a:buClr>
              <a:defRPr/>
            </a:lvl4pPr>
            <a:lvl5pPr>
              <a:buClr>
                <a:srgbClr val="B91E00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2EE9119-E90A-42E0-9C14-2E82BF0D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54BF9F8-5C9C-4BCD-959D-D049A0A1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15E2C6E-5603-487C-A2B5-9B2B668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D0E751-E05E-41A1-B593-BCFAB9D90844}"/>
              </a:ext>
            </a:extLst>
          </p:cNvPr>
          <p:cNvSpPr/>
          <p:nvPr/>
        </p:nvSpPr>
        <p:spPr>
          <a:xfrm rot="5400000">
            <a:off x="3392648" y="-73819"/>
            <a:ext cx="45719" cy="51577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6812989-E5EC-4705-9C91-632E5AA17C43}"/>
              </a:ext>
            </a:extLst>
          </p:cNvPr>
          <p:cNvSpPr/>
          <p:nvPr/>
        </p:nvSpPr>
        <p:spPr>
          <a:xfrm rot="5400000">
            <a:off x="8725060" y="-52040"/>
            <a:ext cx="45719" cy="515778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BB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>
          <a:gsLst>
            <a:gs pos="0">
              <a:schemeClr val="bg1"/>
            </a:gs>
            <a:gs pos="100000">
              <a:srgbClr val="009B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D64F1-24BE-491C-A564-006787D724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91E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EE5249-55FB-4876-BA66-199AE94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FED1F13-300C-493B-9AF8-3D06F1B8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3EEBA2-13AC-4AA6-BB2C-66F52A46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C595EE5-8C21-4E24-B483-884B1ACE7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6775" flipH="1">
            <a:off x="10785389" y="5290954"/>
            <a:ext cx="163669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82E0EB4-CC6B-428D-AE0A-DB2E3F00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87F7AED-E2D5-4E44-BA2F-7987DF38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331C25-31BB-4696-BF1A-F366DBF0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3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F02076-42B8-435A-8614-0EF649FFF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B91E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CD39F7-B364-48E6-B842-5682B945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9BB9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32F71CD-C9C2-4F5F-A182-E9135D52C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33458D-4E10-43BD-B2DF-6B679572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65D1F8-375C-4F04-B68D-2F864845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6731C4-40FC-4E27-AE4F-C4350B82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EF11E1A-523A-4377-95F7-6D19661E6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2652" y="4803592"/>
            <a:ext cx="1636695" cy="21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6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605B8-2429-4A95-B98E-7C500389D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3519"/>
            <a:ext cx="4893747" cy="1600200"/>
          </a:xfrm>
        </p:spPr>
        <p:txBody>
          <a:bodyPr anchor="b"/>
          <a:lstStyle>
            <a:lvl1pPr>
              <a:defRPr sz="3200">
                <a:solidFill>
                  <a:srgbClr val="B91E00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FF6BBF2-92A0-42F5-8777-512C86FAA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921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911F1C3-9527-4F7C-961D-81DEFB58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D06A44-E768-4DA2-83BB-BE017AC0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B560175-5640-4E19-9C91-F5774FB8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671CF228-53A7-4519-B16B-59C9EDCC2610}"/>
              </a:ext>
            </a:extLst>
          </p:cNvPr>
          <p:cNvSpPr/>
          <p:nvPr/>
        </p:nvSpPr>
        <p:spPr>
          <a:xfrm>
            <a:off x="6106297" y="-477236"/>
            <a:ext cx="6346224" cy="6346224"/>
          </a:xfrm>
          <a:prstGeom prst="ellipse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4C5524BB-4712-4536-98EB-8940B1AF8766}"/>
              </a:ext>
            </a:extLst>
          </p:cNvPr>
          <p:cNvSpPr/>
          <p:nvPr/>
        </p:nvSpPr>
        <p:spPr>
          <a:xfrm>
            <a:off x="6591858" y="-234456"/>
            <a:ext cx="5860663" cy="5860663"/>
          </a:xfrm>
          <a:prstGeom prst="ellipse">
            <a:avLst/>
          </a:prstGeom>
          <a:blipFill>
            <a:blip r:embed="rId2">
              <a:extLs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483AAC-E1EF-4160-A643-27547185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97BB03-8C67-45E6-98A6-A1BD5C813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52791B-1650-4798-A6DB-BAA206D79D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56C8-E007-4F57-9446-A835DF5E6FD2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9F43FD-A193-4AEF-806B-A25BB6BD1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BDD5CB-298C-41B2-BD2D-819846145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BDB8-1023-4AC8-ACBA-B971CAE7FD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9BB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imc.ms/soobshchestva/gmo/%D0%9F%D1%80%D0%B8%D0%BA%D0%B0%D0%B7%2015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24CEA-88AF-4B9C-A3EA-580E5662F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60" y="441960"/>
            <a:ext cx="6431280" cy="3505200"/>
          </a:xfrm>
        </p:spPr>
        <p:txBody>
          <a:bodyPr anchor="t">
            <a:noAutofit/>
          </a:bodyPr>
          <a:lstStyle/>
          <a:p>
            <a:pPr algn="ctr"/>
            <a:r>
              <a:rPr lang="ru-RU" sz="4800" dirty="0" smtClean="0"/>
              <a:t>Совещание с руководителями педагогических сообществ города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FC2985-82E7-47DE-9951-202C6312A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5920" y="4617720"/>
            <a:ext cx="6446520" cy="1859279"/>
          </a:xfrm>
        </p:spPr>
        <p:txBody>
          <a:bodyPr>
            <a:normAutofit fontScale="92500"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1" dirty="0" err="1">
                <a:latin typeface="Calibri" pitchFamily="34" charset="0"/>
                <a:cs typeface="Calibri" pitchFamily="34" charset="0"/>
              </a:rPr>
              <a:t>Гребенцова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 Галина Васильевна, 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latin typeface="Calibri" pitchFamily="34" charset="0"/>
                <a:cs typeface="Calibri" pitchFamily="34" charset="0"/>
              </a:rPr>
              <a:t>заместитель директора МКУ КИМЦ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Calibri"/>
              </a:rPr>
              <a:t>                                                                                 </a:t>
            </a:r>
            <a:r>
              <a:rPr lang="en-US" sz="3200" b="1" dirty="0">
                <a:latin typeface="Calibri"/>
              </a:rPr>
              <a:t>grebencova.g@kimc.ms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09675"/>
            <a:ext cx="3810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5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E37AB2-F7B0-4B0F-9518-20A8A040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11094720" cy="1325563"/>
          </a:xfrm>
        </p:spPr>
        <p:txBody>
          <a:bodyPr/>
          <a:lstStyle/>
          <a:p>
            <a:pPr algn="ctr"/>
            <a:r>
              <a:rPr lang="ru-RU" dirty="0" smtClean="0"/>
              <a:t>О планировании работы</a:t>
            </a:r>
            <a:br>
              <a:rPr lang="ru-RU" dirty="0" smtClean="0"/>
            </a:br>
            <a:r>
              <a:rPr lang="ru-RU" dirty="0" smtClean="0"/>
              <a:t> на 2022-2023 учебный год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BECB5D-F44D-4C49-9C49-F5137AE2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825624"/>
            <a:ext cx="11628120" cy="48037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smtClean="0"/>
              <a:t>План совещания</a:t>
            </a:r>
          </a:p>
          <a:p>
            <a:pPr marL="742950" indent="-742950">
              <a:buAutoNum type="arabicPeriod"/>
            </a:pPr>
            <a:r>
              <a:rPr lang="ru-RU" sz="4400" b="1" dirty="0" smtClean="0"/>
              <a:t>О сетевом городском педагогическом сообществе;</a:t>
            </a:r>
          </a:p>
          <a:p>
            <a:pPr marL="742950" indent="-742950">
              <a:buAutoNum type="arabicPeriod"/>
            </a:pPr>
            <a:r>
              <a:rPr lang="ru-RU" sz="4400" b="1" dirty="0"/>
              <a:t>О </a:t>
            </a:r>
            <a:r>
              <a:rPr lang="ru-RU" sz="4400" b="1" dirty="0" smtClean="0"/>
              <a:t>краевой и муниципальной политике в области образования;</a:t>
            </a:r>
          </a:p>
          <a:p>
            <a:pPr marL="742950" indent="-742950">
              <a:buAutoNum type="arabicPeriod"/>
            </a:pPr>
            <a:r>
              <a:rPr lang="ru-RU" sz="4400" b="1" dirty="0" smtClean="0"/>
              <a:t>О требованиях к планированию деятельности педагогических сообществ.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3477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10073640" cy="1416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СЕТЕВОЕ ГОРОДСКОЕ ПЕДАГОГИЧЕСКОЕ СООБЩЕСТВО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825624"/>
            <a:ext cx="11658600" cy="48190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СТРУКТУРА</a:t>
            </a:r>
          </a:p>
          <a:p>
            <a:pPr marL="0" indent="0" algn="ctr">
              <a:buNone/>
            </a:pPr>
            <a:endParaRPr lang="ru-RU" sz="36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87733639"/>
              </p:ext>
            </p:extLst>
          </p:nvPr>
        </p:nvGraphicFramePr>
        <p:xfrm>
          <a:off x="259080" y="1661161"/>
          <a:ext cx="1162812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9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98121"/>
            <a:ext cx="11780520" cy="115823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ДОКУМЕНТЫ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17320"/>
            <a:ext cx="11734800" cy="5288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1. Положение о Сообществе приказ КИМЦ №153 </a:t>
            </a:r>
            <a:r>
              <a:rPr lang="en-US" sz="3600" b="1" dirty="0"/>
              <a:t>https://kimc.ms/soobshchestva/gmo/%D0%9F%D1%80%D0%B8%D0%BA%D0%B0%D0%B7%20153%20%D0%BE%D0%B1%20%D1%83%D1%82%D0%B2.%20%D0%9F%D0%BE%D0%BB%D0%BE%D0%B6%D0%B5%D0%BD%D0%B8%D1%8F%20%D0%BE%20%D0%A1%D0%9F%D0%A1.pdf</a:t>
            </a:r>
            <a:r>
              <a:rPr lang="ru-RU" sz="3600" b="1" dirty="0" smtClean="0"/>
              <a:t>;</a:t>
            </a:r>
          </a:p>
          <a:p>
            <a:pPr marL="0" indent="0">
              <a:buNone/>
            </a:pPr>
            <a:r>
              <a:rPr lang="ru-RU" sz="3600" b="1" dirty="0" smtClean="0"/>
              <a:t>2. План работы на уч. год (до 10.10.);</a:t>
            </a:r>
          </a:p>
          <a:p>
            <a:pPr marL="0" indent="0">
              <a:buNone/>
            </a:pPr>
            <a:r>
              <a:rPr lang="ru-RU" sz="3600" b="1" dirty="0" smtClean="0"/>
              <a:t>3. Годовой отчет о деятельности Сообщества (20 мая).</a:t>
            </a:r>
          </a:p>
        </p:txBody>
      </p:sp>
    </p:spTree>
    <p:extLst>
      <p:ext uri="{BB962C8B-B14F-4D97-AF65-F5344CB8AC3E}">
        <p14:creationId xmlns:p14="http://schemas.microsoft.com/office/powerpoint/2010/main" val="27270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198121"/>
            <a:ext cx="11780520" cy="123443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ДОКУМЕНТЫ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295400"/>
            <a:ext cx="117348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/>
              <a:t>4. Приказ КИМЦ об утверждении руководителей	 РМО и ОМО </a:t>
            </a:r>
            <a:r>
              <a:rPr lang="en-US" sz="5400" b="1" dirty="0">
                <a:hlinkClick r:id="rId2"/>
              </a:rPr>
              <a:t>https://kimc.ms/soobshchestva/gmo/%</a:t>
            </a:r>
            <a:r>
              <a:rPr lang="en-US" sz="5400" b="1" dirty="0" smtClean="0">
                <a:hlinkClick r:id="rId2"/>
              </a:rPr>
              <a:t>D0%9F%D1%80%D0%B8%D0%BA%D0%B0%D0%B7%20151.pdf</a:t>
            </a:r>
            <a:r>
              <a:rPr lang="ru-RU" sz="5400" b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935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259081"/>
            <a:ext cx="9890760" cy="12801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задачах профессиональных Сообществ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630680"/>
            <a:ext cx="11673840" cy="495299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2023 </a:t>
            </a:r>
            <a:r>
              <a:rPr lang="ru-RU" sz="3200" dirty="0"/>
              <a:t>год объявлен Президентом нашей страны Годом педагога и </a:t>
            </a:r>
            <a:r>
              <a:rPr lang="ru-RU" sz="3200" dirty="0" smtClean="0"/>
              <a:t>наставника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Формирование </a:t>
            </a:r>
            <a:r>
              <a:rPr lang="ru-RU" sz="3200" dirty="0"/>
              <a:t>единого образовательного </a:t>
            </a:r>
            <a:r>
              <a:rPr lang="ru-RU" sz="3200" dirty="0" smtClean="0"/>
              <a:t>пространства</a:t>
            </a:r>
          </a:p>
          <a:p>
            <a:pPr marL="0" indent="0">
              <a:buNone/>
            </a:pPr>
            <a:r>
              <a:rPr lang="ru-RU" sz="3200" dirty="0" smtClean="0"/>
              <a:t>(ФП «Школа министерства просвещения РФ»)</a:t>
            </a:r>
          </a:p>
          <a:p>
            <a:pPr>
              <a:buFontTx/>
              <a:buChar char="-"/>
            </a:pPr>
            <a:r>
              <a:rPr lang="ru-RU" sz="3200" dirty="0" smtClean="0"/>
              <a:t>Применение </a:t>
            </a:r>
            <a:r>
              <a:rPr lang="ru-RU" sz="3200" dirty="0"/>
              <a:t>ГИС «Моя школа» и «</a:t>
            </a:r>
            <a:r>
              <a:rPr lang="ru-RU" sz="3200" dirty="0" err="1" smtClean="0"/>
              <a:t>Сферум</a:t>
            </a:r>
            <a:r>
              <a:rPr lang="ru-RU" sz="3200" dirty="0" smtClean="0"/>
              <a:t>»- инвариант </a:t>
            </a:r>
            <a:r>
              <a:rPr lang="ru-RU" sz="3200" dirty="0"/>
              <a:t>требований единого образовательного </a:t>
            </a:r>
            <a:r>
              <a:rPr lang="ru-RU" sz="3200" dirty="0" smtClean="0"/>
              <a:t>пространства;</a:t>
            </a:r>
          </a:p>
          <a:p>
            <a:pPr algn="just">
              <a:buFontTx/>
              <a:buChar char="-"/>
            </a:pPr>
            <a:r>
              <a:rPr lang="ru-RU" sz="3200" dirty="0"/>
              <a:t>по большинству предметов: профильной математике, обществознанию, биологии, химии, географии, информатике 10% и более сдававших ЕГЭ не достигают минимально допустимого уровня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194772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259081"/>
            <a:ext cx="9890760" cy="12801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задачах профессиональных Сообществ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630680"/>
            <a:ext cx="11673840" cy="4952999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b="1" dirty="0" smtClean="0"/>
              <a:t>3. задачи </a:t>
            </a:r>
            <a:r>
              <a:rPr lang="ru-RU" sz="4000" b="1" dirty="0"/>
              <a:t>формирования функциональной грамотности</a:t>
            </a:r>
            <a:r>
              <a:rPr lang="ru-RU" sz="4000" dirty="0"/>
              <a:t> как одного из результатов в соответствии с обновленными </a:t>
            </a:r>
            <a:r>
              <a:rPr lang="ru-RU" sz="4000" dirty="0" err="1"/>
              <a:t>ФГОСами</a:t>
            </a:r>
            <a:r>
              <a:rPr lang="ru-RU" sz="4000" dirty="0"/>
              <a:t> в ближайшей перспективе повышается.</a:t>
            </a:r>
          </a:p>
          <a:p>
            <a:pPr marL="914400" lvl="2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7130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D24B1F-10E7-4A01-8781-343233A00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B95E5"/>
              </a:clrFrom>
              <a:clrTo>
                <a:srgbClr val="0B9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4653"/>
          <a:stretch/>
        </p:blipFill>
        <p:spPr>
          <a:xfrm>
            <a:off x="-167640" y="-652652"/>
            <a:ext cx="12502144" cy="8176264"/>
          </a:xfrm>
          <a:prstGeom prst="rect">
            <a:avLst/>
          </a:prstGeom>
        </p:spPr>
      </p:pic>
      <p:grpSp>
        <p:nvGrpSpPr>
          <p:cNvPr id="234" name="Google Shape;234;p23"/>
          <p:cNvGrpSpPr/>
          <p:nvPr/>
        </p:nvGrpSpPr>
        <p:grpSpPr>
          <a:xfrm>
            <a:off x="569727" y="2642827"/>
            <a:ext cx="422021" cy="351288"/>
            <a:chOff x="1247825" y="322750"/>
            <a:chExt cx="443300" cy="369000"/>
          </a:xfrm>
        </p:grpSpPr>
        <p:sp>
          <p:nvSpPr>
            <p:cNvPr id="235" name="Google Shape;235;p23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1" name="Google Shape;241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4294967295"/>
          </p:nvPr>
        </p:nvSpPr>
        <p:spPr>
          <a:xfrm>
            <a:off x="1282156" y="2327274"/>
            <a:ext cx="10163084" cy="42116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ru-RU" sz="8800" b="1" dirty="0" smtClean="0">
                <a:solidFill>
                  <a:srgbClr val="FFFFFF"/>
                </a:solidFill>
              </a:rPr>
              <a:t>СПАСИБО ЗА ВНИМАНИЕ</a:t>
            </a:r>
            <a:endParaRPr sz="8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7371CBE-DA11-49AB-AAE2-6C8E002EC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6653213" cy="13716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ОБРАЗОВАНИЕ КРАСНОЯРСКА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_Образование Красноярска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91E00"/>
      </a:accent1>
      <a:accent2>
        <a:srgbClr val="009BB9"/>
      </a:accent2>
      <a:accent3>
        <a:srgbClr val="A5A5A5"/>
      </a:accent3>
      <a:accent4>
        <a:srgbClr val="FFFF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/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_Образование Красноярска" id="{26108B72-E639-4B9D-9508-6B7E40F76225}" vid="{0F38442E-BBAC-4B15-B55C-40968A96746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206</Words>
  <Application>Microsoft Office PowerPoint</Application>
  <PresentationFormat>Произвольный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Тема_Образование Красноярска</vt:lpstr>
      <vt:lpstr>Совещание с руководителями педагогических сообществ города</vt:lpstr>
      <vt:lpstr>О планировании работы  на 2022-2023 учебный год</vt:lpstr>
      <vt:lpstr>СЕТЕВОЕ ГОРОДСКОЕ ПЕДАГОГИЧЕСКОЕ СООБЩЕСТВО</vt:lpstr>
      <vt:lpstr>ДОКУМЕНТЫ</vt:lpstr>
      <vt:lpstr>ДОКУМЕНТЫ</vt:lpstr>
      <vt:lpstr>О задачах профессиональных Сообществ</vt:lpstr>
      <vt:lpstr>О задачах профессиональных Сообществ</vt:lpstr>
      <vt:lpstr>ОБРАЗОВАНИЕ КРАСНОЯРСКА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</dc:title>
  <dc:creator>Олеся Кобыльцова</dc:creator>
  <cp:lastModifiedBy>profnet@kimc.ms</cp:lastModifiedBy>
  <cp:revision>27</cp:revision>
  <dcterms:created xsi:type="dcterms:W3CDTF">2022-09-15T08:00:19Z</dcterms:created>
  <dcterms:modified xsi:type="dcterms:W3CDTF">2022-09-29T02:34:22Z</dcterms:modified>
</cp:coreProperties>
</file>